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9" r:id="rId2"/>
    <p:sldId id="266" r:id="rId3"/>
    <p:sldId id="263" r:id="rId4"/>
    <p:sldId id="260" r:id="rId5"/>
    <p:sldId id="261" r:id="rId6"/>
    <p:sldId id="262" r:id="rId7"/>
    <p:sldId id="26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48"/>
    <p:restoredTop sz="94694"/>
  </p:normalViewPr>
  <p:slideViewPr>
    <p:cSldViewPr snapToGrid="0" snapToObjects="1">
      <p:cViewPr varScale="1">
        <p:scale>
          <a:sx n="107" d="100"/>
          <a:sy n="107" d="100"/>
        </p:scale>
        <p:origin x="51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293E9B-8BE6-9E48-B5F7-24A93137D08C}" type="datetimeFigureOut">
              <a:rPr lang="en-GB" smtClean="0"/>
              <a:t>21/09/2024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5271D9-4177-024A-8708-7ECE2038D7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8929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5271D9-4177-024A-8708-7ECE2038D71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3780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CF4B2-8564-D046-B3E0-B99F361E5D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D0FB45-F573-434C-A066-DE9309694F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65FE47-083B-3B4B-93CD-3A65A6883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3A5D8-47BA-0349-A71D-579DA63CD604}" type="datetimeFigureOut">
              <a:rPr lang="en-US" smtClean="0"/>
              <a:t>9/21/2024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6CB4CB-6A45-7547-A071-EF6FF03C6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75410F-2E9E-A946-BFB1-EA02C77C2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0E3C5-147B-DC4E-8E72-DD855C832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6534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4968F-D817-0B4A-9DE1-841F9CF46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3FB573-1397-0A49-8C4C-238D1338E2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1D3D5D-B815-BA42-AAE9-724452CDF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3A5D8-47BA-0349-A71D-579DA63CD604}" type="datetimeFigureOut">
              <a:rPr lang="en-US" smtClean="0"/>
              <a:t>9/21/2024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B609F0-9571-BF48-AD3E-D0D01CD74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50E5E1-2071-D248-98E4-18C0D3081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0E3C5-147B-DC4E-8E72-DD855C832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803014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FA29EE-EF1B-0149-BAD3-7E72E3B14D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67B0AD-5172-A04F-A96C-C3D04F9252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D95379-8AEF-0F4A-A35C-BD6827402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3A5D8-47BA-0349-A71D-579DA63CD604}" type="datetimeFigureOut">
              <a:rPr lang="en-US" smtClean="0"/>
              <a:t>9/21/2024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12F5F1-24EB-6D49-8541-2AD428F59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7CD405-8E9F-4D4E-91DE-375BAEC4C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0E3C5-147B-DC4E-8E72-DD855C832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49389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331DF-37B0-7540-8A3D-95E4189B0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EC58E7-54F2-9C41-99D3-C628021492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9549A8-FB6A-9F43-9E5B-D85B29322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3A5D8-47BA-0349-A71D-579DA63CD604}" type="datetimeFigureOut">
              <a:rPr lang="en-US" smtClean="0"/>
              <a:t>9/21/2024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49F804-1647-8E49-BFEB-EEA41BDD5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7DD0E9-5F73-C541-AD59-AD840064F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0E3C5-147B-DC4E-8E72-DD855C832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991566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22841-DF1D-3046-8193-1C77D7DEB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DA44E7-6E5A-864D-B1E0-88C98A9FD8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553C-83AF-4145-A69B-58AE04CC3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3A5D8-47BA-0349-A71D-579DA63CD604}" type="datetimeFigureOut">
              <a:rPr lang="en-US" smtClean="0"/>
              <a:t>9/21/2024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6EBCF5-0D42-EA46-9DF9-222FD3F32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703991-E0E3-C549-BAFF-6E4B189AB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0E3C5-147B-DC4E-8E72-DD855C832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993800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18D39-4EF3-2A4F-81F8-3BF9290E6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84D12E-2FF0-DF46-924B-0AC8AE6D8E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E38391-B1DD-6047-9EEA-180615056D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5463D3-56B5-4F40-A095-587954CD1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3A5D8-47BA-0349-A71D-579DA63CD604}" type="datetimeFigureOut">
              <a:rPr lang="en-US" smtClean="0"/>
              <a:t>9/21/2024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9A7AE2-DC6E-BC4B-A4A3-FE2247B35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3FAFB9-CCB0-9247-A5D0-8D563EDDF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0E3C5-147B-DC4E-8E72-DD855C832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551101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739E5-EBBF-D744-B9FB-39100538C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E74C9B-6837-7D4B-A4CC-B029FFED19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C7C89D-9F24-7046-BFD9-A25B86B691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2D7CBA-2FFF-9546-9BB5-0248DA62DB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8113D9-6548-7643-8B9E-817B70DFDC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7D3B4E-E893-9443-9E3D-3B0CC1C52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3A5D8-47BA-0349-A71D-579DA63CD604}" type="datetimeFigureOut">
              <a:rPr lang="en-US" smtClean="0"/>
              <a:t>9/21/2024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36AB7E-C0C4-3547-97BF-7D7C97140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C8F8A37-C891-4D40-A021-08ECB707F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0E3C5-147B-DC4E-8E72-DD855C832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990084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10F66-EA60-D348-825E-416B9C707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08EE73-FA20-094E-90F3-1D61229DB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3A5D8-47BA-0349-A71D-579DA63CD604}" type="datetimeFigureOut">
              <a:rPr lang="en-US" smtClean="0"/>
              <a:t>9/21/2024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5133A5-B3BD-844C-AE79-4F3B6B9B5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BB8090-09B1-A446-930E-A2BB8F190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0E3C5-147B-DC4E-8E72-DD855C832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761827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FE87766-3E62-2246-AFD4-AB88E1528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3A5D8-47BA-0349-A71D-579DA63CD604}" type="datetimeFigureOut">
              <a:rPr lang="en-US" smtClean="0"/>
              <a:t>9/21/2024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16A7E3-A3E6-9C45-8F1E-DB0B7022B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56BE3B-7C93-E949-A17F-B9020E280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0E3C5-147B-DC4E-8E72-DD855C832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586182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1F25C-18E5-9C4D-A044-D5E78F631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F5F646-F9BF-394E-9588-4614FED466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B5849B-B9EA-9048-A0C3-1EF04C5605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A3672F-7ABB-9F42-A3BA-0C43743AF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3A5D8-47BA-0349-A71D-579DA63CD604}" type="datetimeFigureOut">
              <a:rPr lang="en-US" smtClean="0"/>
              <a:t>9/21/2024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BB45B7-FB8C-3842-8C7C-DFC5E653B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E61F44-F33F-AA42-9CD5-B58F52ECA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0E3C5-147B-DC4E-8E72-DD855C832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674620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BD8E6-1AAF-FD46-8B34-C15106FE0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6F3966-D341-264D-A293-D2FD4C4FBA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3C61E9-8CD7-AE45-88A4-EDBA27B3A9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F40B01-51C7-114E-9090-551B4F09D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3A5D8-47BA-0349-A71D-579DA63CD604}" type="datetimeFigureOut">
              <a:rPr lang="en-US" smtClean="0"/>
              <a:t>9/21/2024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B5E6E0-DE01-5047-88BA-FC6C6F426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CBF202-8166-8D4B-A40C-F046E246A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0E3C5-147B-DC4E-8E72-DD855C832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069002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67E90A-2935-C443-834C-2F5D62BF6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F0BEA2-1E3B-A944-A36A-03CFFA81BC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668A46-B001-6442-A729-DE48E32AA6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93A5D8-47BA-0349-A71D-579DA63CD604}" type="datetimeFigureOut">
              <a:rPr lang="en-US" smtClean="0"/>
              <a:t>9/21/2024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BC1139-E713-C54F-91FC-C93BF87465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1F1954-36AE-5844-979E-1E5A659A45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40E3C5-147B-DC4E-8E72-DD855C832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959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3F009C5-550F-43B4-BA3A-F6668BC5D2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6030" y="1674719"/>
            <a:ext cx="3999940" cy="3999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670592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1B38E7C-F1A7-4899-B825-DB2700D4F22F}"/>
              </a:ext>
            </a:extLst>
          </p:cNvPr>
          <p:cNvSpPr txBox="1"/>
          <p:nvPr/>
        </p:nvSpPr>
        <p:spPr>
          <a:xfrm>
            <a:off x="753035" y="2205317"/>
            <a:ext cx="28418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We teach our pupils the important role of Science in daily life and provide opportunities so that they better understand the world around them.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4C90AC-E034-41C6-AE84-E327404D0C2A}"/>
              </a:ext>
            </a:extLst>
          </p:cNvPr>
          <p:cNvSpPr txBox="1"/>
          <p:nvPr/>
        </p:nvSpPr>
        <p:spPr>
          <a:xfrm>
            <a:off x="8794377" y="2597131"/>
            <a:ext cx="264458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We provide learning opportunities inside and outside of the classroom so that, as well as knowledge and understanding, our pupils are taught how to work scientifically, and the application of Science.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1DE422-78A8-4A02-A53C-FC91761CD7A5}"/>
              </a:ext>
            </a:extLst>
          </p:cNvPr>
          <p:cNvSpPr txBox="1"/>
          <p:nvPr/>
        </p:nvSpPr>
        <p:spPr>
          <a:xfrm>
            <a:off x="753035" y="4258235"/>
            <a:ext cx="26445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We provide opportunities for pupil-led enquiry, investigations and problem solving.</a:t>
            </a:r>
          </a:p>
        </p:txBody>
      </p:sp>
    </p:spTree>
    <p:extLst>
      <p:ext uri="{BB962C8B-B14F-4D97-AF65-F5344CB8AC3E}">
        <p14:creationId xmlns:p14="http://schemas.microsoft.com/office/powerpoint/2010/main" val="2275857714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flower&#10;&#10;Description automatically generated">
            <a:extLst>
              <a:ext uri="{FF2B5EF4-FFF2-40B4-BE49-F238E27FC236}">
                <a16:creationId xmlns:a16="http://schemas.microsoft.com/office/drawing/2014/main" id="{8051A171-A942-314F-B569-7FB4BFAB7F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11696"/>
            <a:ext cx="12192000" cy="848139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C580041-C5AE-EB45-98B2-B5B5766B8D71}"/>
              </a:ext>
            </a:extLst>
          </p:cNvPr>
          <p:cNvSpPr txBox="1"/>
          <p:nvPr/>
        </p:nvSpPr>
        <p:spPr>
          <a:xfrm>
            <a:off x="7222434" y="5528298"/>
            <a:ext cx="47442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Science encourages pupils to ask ‘how’ and ‘why’ questions, with the aim of finding out the answers. </a:t>
            </a:r>
          </a:p>
        </p:txBody>
      </p:sp>
    </p:spTree>
    <p:extLst>
      <p:ext uri="{BB962C8B-B14F-4D97-AF65-F5344CB8AC3E}">
        <p14:creationId xmlns:p14="http://schemas.microsoft.com/office/powerpoint/2010/main" val="3033084308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that is standing in the sand&#10;&#10;Description automatically generated">
            <a:extLst>
              <a:ext uri="{FF2B5EF4-FFF2-40B4-BE49-F238E27FC236}">
                <a16:creationId xmlns:a16="http://schemas.microsoft.com/office/drawing/2014/main" id="{6A10FC09-9F46-D145-8C13-320DCF95E6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345" y="-1254402"/>
            <a:ext cx="12218691" cy="815215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BCCAA1A-A9BA-ED4F-B111-09DC0A9591D2}"/>
              </a:ext>
            </a:extLst>
          </p:cNvPr>
          <p:cNvSpPr txBox="1"/>
          <p:nvPr/>
        </p:nvSpPr>
        <p:spPr>
          <a:xfrm>
            <a:off x="265043" y="5891980"/>
            <a:ext cx="116619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Science leads pupils on a journey of discovery, as they link isolated facts to form a coherent narrative about the natural world. </a:t>
            </a:r>
          </a:p>
        </p:txBody>
      </p:sp>
    </p:spTree>
    <p:extLst>
      <p:ext uri="{BB962C8B-B14F-4D97-AF65-F5344CB8AC3E}">
        <p14:creationId xmlns:p14="http://schemas.microsoft.com/office/powerpoint/2010/main" val="1597450932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arrot on his head&#10;&#10;Description automatically generated">
            <a:extLst>
              <a:ext uri="{FF2B5EF4-FFF2-40B4-BE49-F238E27FC236}">
                <a16:creationId xmlns:a16="http://schemas.microsoft.com/office/drawing/2014/main" id="{3231735F-8BFC-504E-87C6-00B8B2B132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3354" y="-646813"/>
            <a:ext cx="12245353" cy="81872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AF2DEE3-FB58-2C4D-A593-93C38DA8C4F3}"/>
              </a:ext>
            </a:extLst>
          </p:cNvPr>
          <p:cNvSpPr txBox="1"/>
          <p:nvPr/>
        </p:nvSpPr>
        <p:spPr>
          <a:xfrm>
            <a:off x="358346" y="4677013"/>
            <a:ext cx="33981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Science nurtures pupils’ natural curiosity and helps develop inquiring minds.</a:t>
            </a:r>
          </a:p>
        </p:txBody>
      </p:sp>
    </p:spTree>
    <p:extLst>
      <p:ext uri="{BB962C8B-B14F-4D97-AF65-F5344CB8AC3E}">
        <p14:creationId xmlns:p14="http://schemas.microsoft.com/office/powerpoint/2010/main" val="3143719614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in a room&#10;&#10;Description automatically generated">
            <a:extLst>
              <a:ext uri="{FF2B5EF4-FFF2-40B4-BE49-F238E27FC236}">
                <a16:creationId xmlns:a16="http://schemas.microsoft.com/office/drawing/2014/main" id="{54060DF8-300D-114F-890A-5C8132A16C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175480E-A340-214E-818B-2160FFB8A6FC}"/>
              </a:ext>
            </a:extLst>
          </p:cNvPr>
          <p:cNvSpPr txBox="1"/>
          <p:nvPr/>
        </p:nvSpPr>
        <p:spPr>
          <a:xfrm>
            <a:off x="7786726" y="119269"/>
            <a:ext cx="43125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Practical experiments and investigations in Science teach the pupils the importance of accuracy and problem solving.  </a:t>
            </a:r>
          </a:p>
        </p:txBody>
      </p:sp>
    </p:spTree>
    <p:extLst>
      <p:ext uri="{BB962C8B-B14F-4D97-AF65-F5344CB8AC3E}">
        <p14:creationId xmlns:p14="http://schemas.microsoft.com/office/powerpoint/2010/main" val="135421488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animal, insect&#10;&#10;Description automatically generated">
            <a:extLst>
              <a:ext uri="{FF2B5EF4-FFF2-40B4-BE49-F238E27FC236}">
                <a16:creationId xmlns:a16="http://schemas.microsoft.com/office/drawing/2014/main" id="{BDE04876-12A3-B643-B6E0-DCD76A46AA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18422" cy="759694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85B3133-6B03-F140-9B9C-8A94166740B7}"/>
              </a:ext>
            </a:extLst>
          </p:cNvPr>
          <p:cNvSpPr/>
          <p:nvPr/>
        </p:nvSpPr>
        <p:spPr>
          <a:xfrm>
            <a:off x="230659" y="312785"/>
            <a:ext cx="482325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Science teaching opens up new ways of thinking which complement and/or challenge established ideas and knowledge. </a:t>
            </a:r>
          </a:p>
        </p:txBody>
      </p:sp>
    </p:spTree>
    <p:extLst>
      <p:ext uri="{BB962C8B-B14F-4D97-AF65-F5344CB8AC3E}">
        <p14:creationId xmlns:p14="http://schemas.microsoft.com/office/powerpoint/2010/main" val="3492187042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168</Words>
  <Application>Microsoft Office PowerPoint</Application>
  <PresentationFormat>Widescreen</PresentationFormat>
  <Paragraphs>9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Elaine Sutton</dc:creator>
  <cp:lastModifiedBy>Lisa Crombie</cp:lastModifiedBy>
  <cp:revision>15</cp:revision>
  <dcterms:created xsi:type="dcterms:W3CDTF">2019-09-27T14:28:44Z</dcterms:created>
  <dcterms:modified xsi:type="dcterms:W3CDTF">2024-09-21T10:50:43Z</dcterms:modified>
</cp:coreProperties>
</file>